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fa5a6ddea_0_7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efa5a6ddea_0_7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f3038a8a78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f3038a8a78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fa5a6dde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fa5a6dde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a5a6dd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fa5a6dd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fa5a6ddea_0_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fa5a6ddea_0_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fa5a6ddea_0_7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fa5a6ddea_0_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3038a8a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f3038a8a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3038a8a7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3038a8a7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3038a8a7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f3038a8a7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f3038a8a7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f3038a8a7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GauravKumawat33/Liv-Lyf.git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rive.google.com/file/d/1JanKvttiBd4TjdAX2c6-75g0btndbL15/view?usp=sharing" TargetMode="External"/><Relationship Id="rId4" Type="http://schemas.openxmlformats.org/officeDocument/2006/relationships/image" Target="../media/image1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1485675" y="1867650"/>
            <a:ext cx="5001300" cy="14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Liv-Lyf 	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2681975" y="2752650"/>
            <a:ext cx="5814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Lato"/>
                <a:ea typeface="Lato"/>
                <a:cs typeface="Lato"/>
                <a:sym typeface="Lato"/>
              </a:rPr>
              <a:t>A Disease Management Web Application</a:t>
            </a:r>
            <a:endParaRPr sz="2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/>
          <p:nvPr>
            <p:ph type="title"/>
          </p:nvPr>
        </p:nvSpPr>
        <p:spPr>
          <a:xfrm>
            <a:off x="667200" y="606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40"/>
              <a:t>And Much More to Come...</a:t>
            </a:r>
            <a:endParaRPr sz="2540"/>
          </a:p>
        </p:txBody>
      </p:sp>
      <p:sp>
        <p:nvSpPr>
          <p:cNvPr id="166" name="Google Shape;166;p22"/>
          <p:cNvSpPr txBox="1"/>
          <p:nvPr/>
        </p:nvSpPr>
        <p:spPr>
          <a:xfrm>
            <a:off x="1120550" y="2177075"/>
            <a:ext cx="2753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ato"/>
                <a:ea typeface="Lato"/>
                <a:cs typeface="Lato"/>
                <a:sym typeface="Lato"/>
              </a:rPr>
              <a:t>Feel Free to check our Updates on GitHub.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1926476" y="3794444"/>
            <a:ext cx="93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Liv-Lyf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8" name="Google Shape;16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3862" y="3115150"/>
            <a:ext cx="695225" cy="6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3650" y="1871425"/>
            <a:ext cx="4999950" cy="271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3500" y="541551"/>
            <a:ext cx="2130099" cy="112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>
            <p:ph idx="4294967295" type="title"/>
          </p:nvPr>
        </p:nvSpPr>
        <p:spPr>
          <a:xfrm>
            <a:off x="911325" y="1577275"/>
            <a:ext cx="7688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Thank You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For Your Attention...</a:t>
            </a:r>
            <a:endParaRPr sz="3300"/>
          </a:p>
        </p:txBody>
      </p:sp>
      <p:sp>
        <p:nvSpPr>
          <p:cNvPr id="176" name="Google Shape;176;p23"/>
          <p:cNvSpPr txBox="1"/>
          <p:nvPr>
            <p:ph idx="4294967295" type="body"/>
          </p:nvPr>
        </p:nvSpPr>
        <p:spPr>
          <a:xfrm>
            <a:off x="6509850" y="3752450"/>
            <a:ext cx="3185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Project by-</a:t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Aditya Kumar Rai</a:t>
            </a:r>
            <a:r>
              <a:rPr lang="en" sz="1400">
                <a:solidFill>
                  <a:srgbClr val="000000"/>
                </a:solidFill>
              </a:rPr>
              <a:t> </a:t>
            </a:r>
            <a:r>
              <a:rPr i="1" lang="en" sz="1400">
                <a:solidFill>
                  <a:srgbClr val="000000"/>
                </a:solidFill>
              </a:rPr>
              <a:t>(20075100)</a:t>
            </a:r>
            <a:endParaRPr i="1" sz="14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              &amp;</a:t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Gaurav Kumawat</a:t>
            </a:r>
            <a:r>
              <a:rPr lang="en" sz="1400">
                <a:solidFill>
                  <a:srgbClr val="000000"/>
                </a:solidFill>
              </a:rPr>
              <a:t> </a:t>
            </a:r>
            <a:r>
              <a:rPr i="1" lang="en" sz="1400">
                <a:solidFill>
                  <a:srgbClr val="000000"/>
                </a:solidFill>
              </a:rPr>
              <a:t>(20075033)</a:t>
            </a:r>
            <a:endParaRPr i="1"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1950" y="566376"/>
            <a:ext cx="2130099" cy="112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ctrTitle"/>
          </p:nvPr>
        </p:nvSpPr>
        <p:spPr>
          <a:xfrm>
            <a:off x="574975" y="485763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Motivation</a:t>
            </a:r>
            <a:r>
              <a:rPr lang="en"/>
              <a:t>	</a:t>
            </a:r>
            <a:endParaRPr/>
          </a:p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716100" y="1657075"/>
            <a:ext cx="6465600" cy="28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To solve the problem people face when they are in search of hospital beds, vaccines, or while visiting some place having concern of number of cases in that area.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Building a project to help Society and ease life of people.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To Empower People to know the actual and live status of Vaccination Centre and Hospitals.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 And to promote “Digital India”.</a:t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5225" y="798726"/>
            <a:ext cx="2130099" cy="112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2052300" y="-39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0000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ER Diagram</a:t>
            </a:r>
            <a:r>
              <a:rPr lang="en" u="sng">
                <a:solidFill>
                  <a:srgbClr val="000000"/>
                </a:solidFill>
              </a:rPr>
              <a:t> of </a:t>
            </a:r>
            <a:r>
              <a:rPr lang="en" u="sng">
                <a:solidFill>
                  <a:srgbClr val="000000"/>
                </a:solidFill>
              </a:rPr>
              <a:t>Liv-Lyf Database</a:t>
            </a:r>
            <a:endParaRPr u="sng">
              <a:solidFill>
                <a:srgbClr val="000000"/>
              </a:solidFill>
            </a:endParaRPr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 txBox="1"/>
          <p:nvPr/>
        </p:nvSpPr>
        <p:spPr>
          <a:xfrm>
            <a:off x="2003025" y="4339975"/>
            <a:ext cx="174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Hospital-Patient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5741375" y="1087175"/>
            <a:ext cx="174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Vaccination-Center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400" y="706750"/>
            <a:ext cx="8486775" cy="413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/>
        </p:nvSpPr>
        <p:spPr>
          <a:xfrm>
            <a:off x="2271825" y="885675"/>
            <a:ext cx="2394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Hospital-Patients</a:t>
            </a:r>
            <a:endParaRPr b="1" sz="2000" u="sng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5741375" y="885675"/>
            <a:ext cx="2727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Vaccination-Centers</a:t>
            </a:r>
            <a:endParaRPr b="1" sz="2000" u="sng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2101225" y="3762613"/>
            <a:ext cx="2589900" cy="8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Is capable of showing Live-Vaccination Status</a:t>
            </a:r>
            <a:endParaRPr sz="1800"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2794862" y="1486675"/>
            <a:ext cx="3998100" cy="18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Is h</a:t>
            </a:r>
            <a:r>
              <a:rPr lang="en" sz="1800"/>
              <a:t>elpful in finding RED, ORANGE, GREEN Zone- places by looking at COVID Positive Patient from the given region.</a:t>
            </a:r>
            <a:endParaRPr sz="1800"/>
          </a:p>
        </p:txBody>
      </p:sp>
      <p:pic>
        <p:nvPicPr>
          <p:cNvPr id="113" name="Google Shape;113;p16"/>
          <p:cNvPicPr preferRelativeResize="0"/>
          <p:nvPr/>
        </p:nvPicPr>
        <p:blipFill rotWithShape="1">
          <a:blip r:embed="rId3">
            <a:alphaModFix/>
          </a:blip>
          <a:srcRect b="0" l="0" r="1019" t="2276"/>
          <a:stretch/>
        </p:blipFill>
        <p:spPr>
          <a:xfrm>
            <a:off x="441650" y="1477152"/>
            <a:ext cx="2267384" cy="1663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 rotWithShape="1">
          <a:blip r:embed="rId4">
            <a:alphaModFix/>
          </a:blip>
          <a:srcRect b="4507" l="1270" r="-1270" t="0"/>
          <a:stretch/>
        </p:blipFill>
        <p:spPr>
          <a:xfrm>
            <a:off x="6878790" y="1302360"/>
            <a:ext cx="1891135" cy="1789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5725" y="3404700"/>
            <a:ext cx="2343699" cy="156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 txBox="1"/>
          <p:nvPr/>
        </p:nvSpPr>
        <p:spPr>
          <a:xfrm>
            <a:off x="688375" y="579250"/>
            <a:ext cx="5415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Lato"/>
                <a:ea typeface="Lato"/>
                <a:cs typeface="Lato"/>
                <a:sym typeface="Lato"/>
              </a:rPr>
              <a:t>Liv-Lyf Database</a:t>
            </a:r>
            <a:endParaRPr b="1" sz="2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idx="1" type="body"/>
          </p:nvPr>
        </p:nvSpPr>
        <p:spPr>
          <a:xfrm>
            <a:off x="624575" y="1319575"/>
            <a:ext cx="4234200" cy="10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Is providing true live-status</a:t>
            </a:r>
            <a:r>
              <a:rPr lang="en" sz="1600"/>
              <a:t> of available beds and oxygen-cylinder locality-wise/ hospital-wise/city-wise.</a:t>
            </a:r>
            <a:endParaRPr sz="1600"/>
          </a:p>
        </p:txBody>
      </p:sp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6250" y="1002238"/>
            <a:ext cx="2828601" cy="163877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7"/>
          <p:cNvSpPr txBox="1"/>
          <p:nvPr>
            <p:ph idx="1" type="body"/>
          </p:nvPr>
        </p:nvSpPr>
        <p:spPr>
          <a:xfrm>
            <a:off x="4022950" y="3376550"/>
            <a:ext cx="43995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Is empowering India by providing honest and transparent s</a:t>
            </a:r>
            <a:r>
              <a:rPr lang="en" sz="1800"/>
              <a:t>tatus of hospital and vaccination center on the fingertips of every-person</a:t>
            </a:r>
            <a:endParaRPr sz="1800"/>
          </a:p>
        </p:txBody>
      </p:sp>
      <p:pic>
        <p:nvPicPr>
          <p:cNvPr id="124" name="Google Shape;12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625" y="2984988"/>
            <a:ext cx="2759424" cy="186452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/>
        </p:nvSpPr>
        <p:spPr>
          <a:xfrm>
            <a:off x="688375" y="579250"/>
            <a:ext cx="5415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Lato"/>
                <a:ea typeface="Lato"/>
                <a:cs typeface="Lato"/>
                <a:sym typeface="Lato"/>
              </a:rPr>
              <a:t>Liv-Lyf Database</a:t>
            </a:r>
            <a:endParaRPr b="1" sz="2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175" y="790600"/>
            <a:ext cx="8859250" cy="401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 txBox="1"/>
          <p:nvPr/>
        </p:nvSpPr>
        <p:spPr>
          <a:xfrm>
            <a:off x="343700" y="0"/>
            <a:ext cx="5254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Lato"/>
                <a:ea typeface="Lato"/>
                <a:cs typeface="Lato"/>
                <a:sym typeface="Lato"/>
              </a:rPr>
              <a:t>Queries</a:t>
            </a:r>
            <a:endParaRPr b="1" sz="2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19"/>
          <p:cNvPicPr preferRelativeResize="0"/>
          <p:nvPr/>
        </p:nvPicPr>
        <p:blipFill rotWithShape="1">
          <a:blip r:embed="rId3">
            <a:alphaModFix/>
          </a:blip>
          <a:srcRect b="18652" l="0" r="0" t="0"/>
          <a:stretch/>
        </p:blipFill>
        <p:spPr>
          <a:xfrm>
            <a:off x="120025" y="784200"/>
            <a:ext cx="8907552" cy="160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1" name="Google Shape;14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025" y="2905250"/>
            <a:ext cx="8907552" cy="19259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" name="Google Shape;142;p19"/>
          <p:cNvSpPr txBox="1"/>
          <p:nvPr/>
        </p:nvSpPr>
        <p:spPr>
          <a:xfrm>
            <a:off x="343700" y="0"/>
            <a:ext cx="5254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Lato"/>
                <a:ea typeface="Lato"/>
                <a:cs typeface="Lato"/>
                <a:sym typeface="Lato"/>
              </a:rPr>
              <a:t>Queries</a:t>
            </a:r>
            <a:endParaRPr b="1" sz="2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0"/>
          <p:cNvPicPr preferRelativeResize="0"/>
          <p:nvPr/>
        </p:nvPicPr>
        <p:blipFill rotWithShape="1">
          <a:blip r:embed="rId3">
            <a:alphaModFix/>
          </a:blip>
          <a:srcRect b="6216" l="0" r="0" t="3693"/>
          <a:stretch/>
        </p:blipFill>
        <p:spPr>
          <a:xfrm>
            <a:off x="131450" y="600825"/>
            <a:ext cx="8746424" cy="2261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0" name="Google Shape;150;p20"/>
          <p:cNvPicPr preferRelativeResize="0"/>
          <p:nvPr/>
        </p:nvPicPr>
        <p:blipFill rotWithShape="1">
          <a:blip r:embed="rId4">
            <a:alphaModFix/>
          </a:blip>
          <a:srcRect b="12081" l="0" r="0" t="5171"/>
          <a:stretch/>
        </p:blipFill>
        <p:spPr>
          <a:xfrm>
            <a:off x="131450" y="3120100"/>
            <a:ext cx="8746424" cy="19012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1" name="Google Shape;151;p20"/>
          <p:cNvSpPr txBox="1"/>
          <p:nvPr/>
        </p:nvSpPr>
        <p:spPr>
          <a:xfrm>
            <a:off x="343700" y="0"/>
            <a:ext cx="5254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Lato"/>
                <a:ea typeface="Lato"/>
                <a:cs typeface="Lato"/>
                <a:sym typeface="Lato"/>
              </a:rPr>
              <a:t>Queries</a:t>
            </a:r>
            <a:endParaRPr b="1" sz="2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1"/>
          <p:cNvPicPr preferRelativeResize="0"/>
          <p:nvPr/>
        </p:nvPicPr>
        <p:blipFill rotWithShape="1">
          <a:blip r:embed="rId3">
            <a:alphaModFix/>
          </a:blip>
          <a:srcRect b="0" l="0" r="13867" t="3232"/>
          <a:stretch/>
        </p:blipFill>
        <p:spPr>
          <a:xfrm>
            <a:off x="426975" y="542388"/>
            <a:ext cx="8290048" cy="20877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9" name="Google Shape;159;p21"/>
          <p:cNvPicPr preferRelativeResize="0"/>
          <p:nvPr/>
        </p:nvPicPr>
        <p:blipFill rotWithShape="1">
          <a:blip r:embed="rId4">
            <a:alphaModFix/>
          </a:blip>
          <a:srcRect b="8950" l="0" r="9338" t="0"/>
          <a:stretch/>
        </p:blipFill>
        <p:spPr>
          <a:xfrm>
            <a:off x="428775" y="2726100"/>
            <a:ext cx="8290051" cy="237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0" name="Google Shape;160;p21"/>
          <p:cNvSpPr txBox="1"/>
          <p:nvPr/>
        </p:nvSpPr>
        <p:spPr>
          <a:xfrm>
            <a:off x="343700" y="0"/>
            <a:ext cx="5254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Lato"/>
                <a:ea typeface="Lato"/>
                <a:cs typeface="Lato"/>
                <a:sym typeface="Lato"/>
              </a:rPr>
              <a:t>Queries</a:t>
            </a:r>
            <a:endParaRPr b="1" sz="2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